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9" autoAdjust="0"/>
    <p:restoredTop sz="94660"/>
  </p:normalViewPr>
  <p:slideViewPr>
    <p:cSldViewPr snapToGrid="0">
      <p:cViewPr varScale="1">
        <p:scale>
          <a:sx n="87" d="100"/>
          <a:sy n="87" d="100"/>
        </p:scale>
        <p:origin x="6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3C51B9DA-B0CC-480A-8EA5-4D5C3E0515B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1DD9F4-9CB6-4722-9EF5-F29E5B68DC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6028" y="965200"/>
            <a:ext cx="6170943" cy="4329641"/>
          </a:xfrm>
        </p:spPr>
        <p:txBody>
          <a:bodyPr anchor="ctr">
            <a:normAutofit/>
          </a:bodyPr>
          <a:lstStyle/>
          <a:p>
            <a:r>
              <a:rPr lang="en-US" sz="5400" dirty="0"/>
              <a:t>4.4 Brand Yourself Presentation: Final Submission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93FA0B-1D3A-46E2-B7CE-019136703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965200"/>
            <a:ext cx="3367361" cy="4329641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By </a:t>
            </a:r>
          </a:p>
          <a:p>
            <a:pPr algn="r"/>
            <a:r>
              <a:rPr lang="en-US" dirty="0"/>
              <a:t>Edward Welborn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650DCCA-5257-47F2-89B9-0DFCEE9535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68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2428">
        <p14:reveal/>
      </p:transition>
    </mc:Choice>
    <mc:Fallback xmlns="">
      <p:transition spd="slow" advTm="124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C4B0C8-8196-4165-A8F1-9D616B5CC2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647" r="31916" b="-1"/>
          <a:stretch/>
        </p:blipFill>
        <p:spPr>
          <a:xfrm rot="16200000">
            <a:off x="1240937" y="1946022"/>
            <a:ext cx="3410926" cy="4521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685453-1956-4CFE-A5CD-F07367492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This is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4218E-42C2-4019-8C1E-9764D15C4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9600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US" dirty="0"/>
              <a:t>Passionate about the work I do</a:t>
            </a:r>
          </a:p>
          <a:p>
            <a:r>
              <a:rPr lang="en-US" dirty="0"/>
              <a:t>Driven to keep cost and project time low</a:t>
            </a:r>
          </a:p>
          <a:p>
            <a:r>
              <a:rPr lang="en-US" dirty="0"/>
              <a:t>Full Sail Graduate with a Bachelors in Mobile Development</a:t>
            </a:r>
          </a:p>
          <a:p>
            <a:r>
              <a:rPr lang="en-US" dirty="0"/>
              <a:t>Computer Geek</a:t>
            </a:r>
          </a:p>
          <a:p>
            <a:r>
              <a:rPr lang="en-US" dirty="0"/>
              <a:t>Fanatical Computer Gamer</a:t>
            </a:r>
          </a:p>
          <a:p>
            <a:r>
              <a:rPr lang="en-US" dirty="0"/>
              <a:t>Future Mobile Design professional</a:t>
            </a:r>
          </a:p>
          <a:p>
            <a:r>
              <a:rPr lang="en-US" dirty="0"/>
              <a:t>Old school job ethics with new ways of thinking</a:t>
            </a: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AA8B278-A880-4534-B536-72456F0357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61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66393">
        <p14:reveal/>
      </p:transition>
    </mc:Choice>
    <mc:Fallback xmlns="">
      <p:transition spd="slow" advTm="663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92EA9E-5D53-4E3E-8EF0-E8CD86847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85800" y="2651284"/>
            <a:ext cx="4521200" cy="28822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331850-D574-4AC2-A4D2-08B9C9052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Matters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EBFA1B-C57F-4E0E-B7F3-833EF1BCDC63}"/>
              </a:ext>
            </a:extLst>
          </p:cNvPr>
          <p:cNvSpPr txBox="1"/>
          <p:nvPr/>
        </p:nvSpPr>
        <p:spPr>
          <a:xfrm>
            <a:off x="5689600" y="2194560"/>
            <a:ext cx="58166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n>
                  <a:solidFill>
                    <a:schemeClr val="tx1">
                      <a:lumMod val="95000"/>
                    </a:schemeClr>
                  </a:solidFill>
                </a:ln>
              </a:rPr>
              <a:t>Millions of mobile devices are being used today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n>
                  <a:solidFill>
                    <a:schemeClr val="tx1">
                      <a:lumMod val="95000"/>
                    </a:schemeClr>
                  </a:solidFill>
                </a:ln>
              </a:rPr>
              <a:t>Many million more will be sold in the next few years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n>
                  <a:solidFill>
                    <a:schemeClr val="tx1">
                      <a:lumMod val="95000"/>
                    </a:schemeClr>
                  </a:solidFill>
                </a:ln>
              </a:rPr>
              <a:t>Connect.com states in their </a:t>
            </a:r>
            <a:r>
              <a:rPr lang="en-US" i="1" dirty="0"/>
              <a:t>August 24, 2015 report, </a:t>
            </a:r>
            <a:endParaRPr lang="en-US" dirty="0">
              <a:ln>
                <a:solidFill>
                  <a:schemeClr val="tx1">
                    <a:lumMod val="95000"/>
                  </a:schemeClr>
                </a:solidFill>
              </a:ln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A report by a US market research company suggests that there are now more mobile devices on the planet than people – 8.6 billion devices vs. 7.3 billion people.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With an estimated 5.8 billion mobile users worldwide, that means almost </a:t>
            </a:r>
            <a:r>
              <a:rPr lang="en-US" b="1" dirty="0"/>
              <a:t>80% of the planet’s population are mobile</a:t>
            </a:r>
            <a:r>
              <a:rPr lang="en-US" dirty="0"/>
              <a:t>, and they have an average of 1.5 devices each.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n>
                <a:solidFill>
                  <a:schemeClr val="tx1">
                    <a:lumMod val="95000"/>
                  </a:schemeClr>
                </a:solidFill>
              </a:ln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E97B8A7-88A5-45EC-857A-58B50D50C2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7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33692">
        <p14:reveal/>
      </p:transition>
    </mc:Choice>
    <mc:Fallback xmlns="">
      <p:transition spd="slow" advTm="3369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8CE171-3A70-460C-8133-3C1EFC0F0B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08" r="16308" b="1"/>
          <a:stretch/>
        </p:blipFill>
        <p:spPr>
          <a:xfrm>
            <a:off x="685800" y="2501159"/>
            <a:ext cx="4521200" cy="34109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E093CB-6455-4FCF-8B5C-856C9BD3C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/>
              <a:t>What I bring to the table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1F6C4-B8FD-484F-9DAA-D7FC14E38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9600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US" dirty="0"/>
              <a:t>Knowledge of mobile design and development</a:t>
            </a:r>
          </a:p>
          <a:p>
            <a:r>
              <a:rPr lang="en-US" dirty="0"/>
              <a:t>30 years of experience in development, support, quality assurance and administration</a:t>
            </a:r>
          </a:p>
          <a:p>
            <a:r>
              <a:rPr lang="en-US" dirty="0"/>
              <a:t>Hard working, opened minded thinking</a:t>
            </a:r>
          </a:p>
          <a:p>
            <a:r>
              <a:rPr lang="en-US" dirty="0"/>
              <a:t>Creative and user friendly mindset with developing new user interfaces</a:t>
            </a:r>
          </a:p>
          <a:p>
            <a:r>
              <a:rPr lang="en-US" dirty="0"/>
              <a:t>Proven cost reducing project management</a:t>
            </a:r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39BD53D-4777-4417-BBEE-485A7A1F7C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5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88766">
        <p14:reveal/>
      </p:transition>
    </mc:Choice>
    <mc:Fallback xmlns="">
      <p:transition spd="slow" advTm="887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E05451-F48B-4B4D-8758-48C6031F6F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62" r="6146" b="3"/>
          <a:stretch/>
        </p:blipFill>
        <p:spPr>
          <a:xfrm>
            <a:off x="685800" y="2501159"/>
            <a:ext cx="4521200" cy="34109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DAD312-EFD1-4111-B869-2B70F0C18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What are my greatest Strengths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F4929-C999-4221-8361-34822989E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9600" y="2194560"/>
            <a:ext cx="5816600" cy="40241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Can relate to end users, and can speak the lingo without going into </a:t>
            </a:r>
            <a:r>
              <a:rPr lang="en-US" dirty="0" err="1"/>
              <a:t>geekspeak</a:t>
            </a:r>
            <a:endParaRPr lang="en-US" dirty="0"/>
          </a:p>
          <a:p>
            <a:r>
              <a:rPr lang="en-US" dirty="0"/>
              <a:t>I love to jump headlong into projects, and excel at working and finishing projects in a timely manner while conserving cost.</a:t>
            </a:r>
          </a:p>
          <a:p>
            <a:r>
              <a:rPr lang="en-US" dirty="0"/>
              <a:t>I work well with others, as well as can work alone if the need arises.</a:t>
            </a:r>
          </a:p>
          <a:p>
            <a:r>
              <a:rPr lang="en-US" dirty="0"/>
              <a:t>I am reliable, honest, with a strong sense of leadership, and hard working</a:t>
            </a:r>
          </a:p>
          <a:p>
            <a:r>
              <a:rPr lang="en-US" dirty="0"/>
              <a:t>Very Laid back and easy going, I can handle stress very well.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97AE223-0476-43A5-A5FF-C08472484F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62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93357">
        <p14:reveal/>
      </p:transition>
    </mc:Choice>
    <mc:Fallback xmlns="">
      <p:transition spd="slow" advTm="9335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E7F7793-D8B5-43E3-9903-2FA7ECBA8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2593540"/>
            <a:ext cx="4521200" cy="29977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8F67F4-9E74-46EF-B6E5-85A8BCDC4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sz="3700"/>
              <a:t>What are my greatest </a:t>
            </a:r>
            <a:r>
              <a:rPr lang="en-US" sz="3700" err="1"/>
              <a:t>weakneses</a:t>
            </a:r>
            <a:br>
              <a:rPr lang="en-US" sz="3700"/>
            </a:br>
            <a:endParaRPr lang="en-US" sz="3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B7E7B-CEA7-4ADA-944A-B076BA205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9600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US" dirty="0"/>
              <a:t>I would have to say my greatest weakness has been a lack of proper planning in the past.  I would over-commit myself to a number of very lengthy in depth projects, and not able to accomplish the task as I would like.</a:t>
            </a:r>
          </a:p>
          <a:p>
            <a:r>
              <a:rPr lang="en-US" dirty="0"/>
              <a:t>However, I have resolved that mindset, and now use a versatile project planning software in order to track my timeline, and complete each task, under budget, and earlier than the deadline states.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E6BC43F-16C3-4E8A-9A42-31C392098E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99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04138">
        <p14:reveal/>
      </p:transition>
    </mc:Choice>
    <mc:Fallback xmlns="">
      <p:transition spd="slow" advTm="1041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21F088-B7EB-4E33-A9E7-C1AACBF1F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731" y="2272748"/>
            <a:ext cx="3639337" cy="36393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CA16C0-2F97-417D-ADF2-E6837A444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why hire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55A91-FD19-4AC0-884F-263E52868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9600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US" dirty="0"/>
              <a:t>I have a proven track record of brining projects in, on time, and under budget, which saves the company it’s hard earned cash flow</a:t>
            </a:r>
          </a:p>
          <a:p>
            <a:r>
              <a:rPr lang="en-US" i="1" dirty="0"/>
              <a:t> I have a talent for gathering project resources, by being able to plainly speak to the project coordinator, as well as the end users.</a:t>
            </a:r>
          </a:p>
          <a:p>
            <a:r>
              <a:rPr lang="en-US" i="1" dirty="0"/>
              <a:t>My varied background makes it easier to see the development phase from all sides, which makes the project flow better, easier, and much faster.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9AC1404-C535-4508-A61E-069B2CEFBF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6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05855">
        <p14:reveal/>
      </p:transition>
    </mc:Choice>
    <mc:Fallback xmlns="">
      <p:transition spd="slow" advTm="1058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8E41B83-C09C-4859-AB94-511A2C0BBE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9E05C4E-6F76-43EC-9537-2BA7871BBE0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AF46C61-63B4-4B4A-89A8-8F86FE0C8A3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30" r="21240" b="1"/>
          <a:stretch/>
        </p:blipFill>
        <p:spPr>
          <a:xfrm>
            <a:off x="2726111" y="720725"/>
            <a:ext cx="7228379" cy="5472558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1EDEB74-D085-4975-A03C-1EA82A496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1946" y="6405486"/>
            <a:ext cx="3977639" cy="526409"/>
          </a:xfrm>
        </p:spPr>
        <p:txBody>
          <a:bodyPr>
            <a:normAutofit lnSpcReduction="10000"/>
          </a:bodyPr>
          <a:lstStyle/>
          <a:p>
            <a:r>
              <a:rPr lang="en-US" sz="1600" dirty="0"/>
              <a:t>All picture acquired via royalty free, open source websites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7E8CF7F-91F0-4241-AEAE-7A00B9F0D2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7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32980">
        <p14:reveal/>
      </p:transition>
    </mc:Choice>
    <mc:Fallback xmlns="">
      <p:transition spd="slow" advTm="329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479</TotalTime>
  <Words>450</Words>
  <Application>Microsoft Office PowerPoint</Application>
  <PresentationFormat>Widescreen</PresentationFormat>
  <Paragraphs>37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4.4 Brand Yourself Presentation: Final Submission</vt:lpstr>
      <vt:lpstr>This is ME</vt:lpstr>
      <vt:lpstr>What Matters</vt:lpstr>
      <vt:lpstr>What I bring to the table</vt:lpstr>
      <vt:lpstr>What are my greatest Strengths</vt:lpstr>
      <vt:lpstr>What are my greatest weakneses </vt:lpstr>
      <vt:lpstr>why hire 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3.4 Brand Yourself Presentation</dc:title>
  <dc:creator>Edward Welborn</dc:creator>
  <cp:lastModifiedBy>Edward Welborn</cp:lastModifiedBy>
  <cp:revision>8</cp:revision>
  <dcterms:created xsi:type="dcterms:W3CDTF">2018-05-24T14:40:48Z</dcterms:created>
  <dcterms:modified xsi:type="dcterms:W3CDTF">2018-05-28T01:41:02Z</dcterms:modified>
</cp:coreProperties>
</file>

<file path=docProps/thumbnail.jpeg>
</file>